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285" r:id="rId5"/>
    <p:sldId id="289" r:id="rId6"/>
    <p:sldId id="292" r:id="rId7"/>
    <p:sldId id="293" r:id="rId8"/>
    <p:sldId id="298" r:id="rId9"/>
    <p:sldId id="299" r:id="rId10"/>
    <p:sldId id="300" r:id="rId11"/>
    <p:sldId id="301" r:id="rId12"/>
    <p:sldId id="302" r:id="rId13"/>
    <p:sldId id="303" r:id="rId14"/>
    <p:sldId id="305" r:id="rId15"/>
    <p:sldId id="296" r:id="rId16"/>
    <p:sldId id="304" r:id="rId17"/>
    <p:sldId id="297" r:id="rId1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0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7ABB1E-CB69-44E5-8079-DB7F5955D926}" type="doc">
      <dgm:prSet loTypeId="urn:microsoft.com/office/officeart/2016/7/layout/RoundedRectangleTimeline" loCatId="process" qsTypeId="urn:microsoft.com/office/officeart/2005/8/quickstyle/simple4" qsCatId="simple" csTypeId="urn:microsoft.com/office/officeart/2005/8/colors/colorful3" csCatId="colorful" phldr="1"/>
      <dgm:spPr/>
      <dgm:t>
        <a:bodyPr rtlCol="0"/>
        <a:lstStyle/>
        <a:p>
          <a:pPr rtl="0"/>
          <a:endParaRPr lang="en-US"/>
        </a:p>
      </dgm:t>
    </dgm:pt>
    <dgm:pt modelId="{611E47AF-C61B-4BA4-844A-26AB3FDEEF30}">
      <dgm:prSet/>
      <dgm:spPr/>
      <dgm:t>
        <a:bodyPr rtlCol="0"/>
        <a:lstStyle/>
        <a:p>
          <a:pPr rtl="0"/>
          <a:r>
            <a:rPr lang="ru-RU" b="1" dirty="0"/>
            <a:t>Шаталов М.</a:t>
          </a:r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7DC825-000F-4F8F-9621-019450C2E1B4}" type="parTrans" cxnId="{19564FD3-9555-4ACF-8413-DBE46FCAB59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C1C84A3-A40E-46BD-8673-066A3E806E00}" type="sibTrans" cxnId="{19564FD3-9555-4ACF-8413-DBE46FCAB59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A6E2CEF-D93C-42CC-B4B8-FE4756FFBED7}">
      <dgm:prSet custT="1"/>
      <dgm:spPr/>
      <dgm:t>
        <a:bodyPr rtlCol="0"/>
        <a:lstStyle/>
        <a:p>
          <a:pPr rtl="0"/>
          <a:r>
            <a:rPr lang="ru-RU" sz="1400" b="1" dirty="0"/>
            <a:t>Тим-</a:t>
          </a:r>
          <a:r>
            <a:rPr lang="ru-RU" sz="1400" b="1" dirty="0" err="1"/>
            <a:t>лид</a:t>
          </a:r>
          <a:r>
            <a:rPr lang="ru-RU" sz="1400" b="1" dirty="0"/>
            <a:t>, </a:t>
          </a:r>
          <a:r>
            <a:rPr lang="en-US" sz="1400" b="1" dirty="0"/>
            <a:t>KSP </a:t>
          </a:r>
          <a:r>
            <a:rPr lang="ru-RU" sz="1400" b="1" dirty="0"/>
            <a:t>программист</a:t>
          </a:r>
          <a:endParaRPr lang="ru-RU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8D5843-E3B6-4AFD-B725-9B085D79E8DE}" type="parTrans" cxnId="{CA129D73-90A1-47FB-81DF-827877BD992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C491B1-DCB5-4849-B107-08875D2F8F18}" type="sibTrans" cxnId="{CA129D73-90A1-47FB-81DF-827877BD992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42E346-F6FB-4880-9769-ADD02C578B5F}">
      <dgm:prSet/>
      <dgm:spPr/>
      <dgm:t>
        <a:bodyPr rtlCol="0"/>
        <a:lstStyle/>
        <a:p>
          <a:pPr rtl="0"/>
          <a:r>
            <a:rPr lang="ru-RU" b="1" noProof="1">
              <a:latin typeface="Calibri" panose="020F0502020204030204" pitchFamily="34" charset="0"/>
              <a:cs typeface="Calibri" panose="020F0502020204030204" pitchFamily="34" charset="0"/>
            </a:rPr>
            <a:t>Верменников М.</a:t>
          </a:r>
        </a:p>
      </dgm:t>
    </dgm:pt>
    <dgm:pt modelId="{F62778AA-580C-479D-8FE5-5B5E7069AB75}" type="parTrans" cxnId="{45A9E409-E878-48F1-BA6A-D5A6A350798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EB3DE-59D3-4DA7-B4C7-BF4D2242D456}" type="sibTrans" cxnId="{45A9E409-E878-48F1-BA6A-D5A6A350798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D257AA-603D-416F-8FB2-4A07D62C7F9E}">
      <dgm:prSet custT="1"/>
      <dgm:spPr/>
      <dgm:t>
        <a:bodyPr rtlCol="0"/>
        <a:lstStyle/>
        <a:p>
          <a:pPr rtl="0"/>
          <a:r>
            <a:rPr lang="ru-RU" sz="1400" b="1" noProof="1">
              <a:latin typeface="Calibri" panose="020F0502020204030204" pitchFamily="34" charset="0"/>
              <a:cs typeface="Calibri" panose="020F0502020204030204" pitchFamily="34" charset="0"/>
            </a:rPr>
            <a:t>Программист</a:t>
          </a:r>
        </a:p>
      </dgm:t>
    </dgm:pt>
    <dgm:pt modelId="{3B247BF7-3078-46B6-841C-B3D46A3DBE55}" type="parTrans" cxnId="{17F6E48A-2A5C-4F50-82D4-A282DAE4F42E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998CC1-3A68-4D86-8932-7DF93F81814D}" type="sibTrans" cxnId="{17F6E48A-2A5C-4F50-82D4-A282DAE4F42E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A95C0A-A1DC-413D-BDF4-CBAD197E4673}">
      <dgm:prSet/>
      <dgm:spPr/>
      <dgm:t>
        <a:bodyPr rtlCol="0"/>
        <a:lstStyle/>
        <a:p>
          <a:pPr rtl="0"/>
          <a:r>
            <a:rPr lang="ru-RU" b="1" noProof="1">
              <a:latin typeface="Calibri" panose="020F0502020204030204" pitchFamily="34" charset="0"/>
              <a:cs typeface="Calibri" panose="020F0502020204030204" pitchFamily="34" charset="0"/>
            </a:rPr>
            <a:t>Агафонов А.</a:t>
          </a:r>
        </a:p>
      </dgm:t>
    </dgm:pt>
    <dgm:pt modelId="{3748892B-82BA-4A37-91DD-273EFF4A20F1}" type="parTrans" cxnId="{DE33BA09-F231-4377-A2F2-B2D22FF15755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ABFCFD-878B-4AAF-BB24-024750031560}" type="sibTrans" cxnId="{DE33BA09-F231-4377-A2F2-B2D22FF15755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420285-2759-49CC-8CFF-EE5B957ABBF8}">
      <dgm:prSet custT="1"/>
      <dgm:spPr/>
      <dgm:t>
        <a:bodyPr rtlCol="0"/>
        <a:lstStyle/>
        <a:p>
          <a:pPr rtl="0"/>
          <a:r>
            <a:rPr lang="ru-RU" sz="1400" b="1" noProof="1">
              <a:latin typeface="Calibri" panose="020F0502020204030204" pitchFamily="34" charset="0"/>
              <a:cs typeface="Calibri" panose="020F0502020204030204" pitchFamily="34" charset="0"/>
            </a:rPr>
            <a:t>Математик</a:t>
          </a:r>
        </a:p>
      </dgm:t>
    </dgm:pt>
    <dgm:pt modelId="{DCF52FFD-3585-453D-A3DF-FD15EAA34B3B}" type="parTrans" cxnId="{BAD40440-CB99-4180-A178-6154F8FC4EB1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75AF13-1485-4CE5-8E23-679A14844036}" type="sibTrans" cxnId="{BAD40440-CB99-4180-A178-6154F8FC4EB1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072A47-3177-445C-BE6A-9D5989EAEA22}">
      <dgm:prSet/>
      <dgm:spPr/>
      <dgm:t>
        <a:bodyPr rtlCol="0"/>
        <a:lstStyle/>
        <a:p>
          <a:pPr rtl="0"/>
          <a:r>
            <a:rPr lang="ru-RU" b="1" noProof="1">
              <a:latin typeface="Calibri" panose="020F0502020204030204" pitchFamily="34" charset="0"/>
              <a:cs typeface="Calibri" panose="020F0502020204030204" pitchFamily="34" charset="0"/>
            </a:rPr>
            <a:t>Алексеева В.</a:t>
          </a:r>
        </a:p>
      </dgm:t>
    </dgm:pt>
    <dgm:pt modelId="{4AD654C6-117D-456C-8F73-9D88B6C3CA69}" type="parTrans" cxnId="{8CDF6C45-50E4-4FEE-A8BF-B92BCC6D7BD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11D60A5-FEDD-4E70-A0F7-554031383763}" type="sibTrans" cxnId="{8CDF6C45-50E4-4FEE-A8BF-B92BCC6D7BD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034DB3-CE68-4CB3-AA2C-C0D085B26BE8}">
      <dgm:prSet custT="1"/>
      <dgm:spPr/>
      <dgm:t>
        <a:bodyPr rtlCol="0"/>
        <a:lstStyle/>
        <a:p>
          <a:pPr rtl="0"/>
          <a:r>
            <a:rPr lang="ru-RU" sz="1400" b="1" noProof="1">
              <a:latin typeface="Calibri" panose="020F0502020204030204" pitchFamily="34" charset="0"/>
              <a:cs typeface="Calibri" panose="020F0502020204030204" pitchFamily="34" charset="0"/>
            </a:rPr>
            <a:t>Отчёт по проделанной работе</a:t>
          </a:r>
        </a:p>
      </dgm:t>
    </dgm:pt>
    <dgm:pt modelId="{2B376A2A-F502-46C9-B3E2-6CC842FEAABE}" type="parTrans" cxnId="{3B749ADC-920E-42F6-AD7D-2CEE780B7BC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92044F-E6FD-4B50-AAE6-E64A897BE8C0}" type="sibTrans" cxnId="{3B749ADC-920E-42F6-AD7D-2CEE780B7BC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B27934-7798-4C6B-9D13-96A3429369E9}" type="pres">
      <dgm:prSet presAssocID="{407ABB1E-CB69-44E5-8079-DB7F5955D926}" presName="Name0" presStyleCnt="0">
        <dgm:presLayoutVars>
          <dgm:chMax/>
          <dgm:chPref/>
          <dgm:animLvl val="lvl"/>
        </dgm:presLayoutVars>
      </dgm:prSet>
      <dgm:spPr/>
    </dgm:pt>
    <dgm:pt modelId="{7C2236FA-89E4-486C-BCEA-2986FDD017B1}" type="pres">
      <dgm:prSet presAssocID="{611E47AF-C61B-4BA4-844A-26AB3FDEEF30}" presName="composite1" presStyleCnt="0"/>
      <dgm:spPr/>
    </dgm:pt>
    <dgm:pt modelId="{CDC07E97-4600-4D03-B9BD-8CBB1429A8A4}" type="pres">
      <dgm:prSet presAssocID="{611E47AF-C61B-4BA4-844A-26AB3FDEEF30}" presName="parent1" presStyleLbl="alignNode1" presStyleIdx="0" presStyleCnt="4" custScaleX="108449" custScaleY="157328" custLinFactNeighborX="0">
        <dgm:presLayoutVars>
          <dgm:chMax val="1"/>
          <dgm:chPref val="1"/>
          <dgm:bulletEnabled val="1"/>
        </dgm:presLayoutVars>
      </dgm:prSet>
      <dgm:spPr/>
    </dgm:pt>
    <dgm:pt modelId="{C92A5158-5CA8-48E7-AE89-D724D927F280}" type="pres">
      <dgm:prSet presAssocID="{611E47AF-C61B-4BA4-844A-26AB3FDEEF30}" presName="Childtext1" presStyleLbl="revTx" presStyleIdx="0" presStyleCnt="4">
        <dgm:presLayoutVars>
          <dgm:bulletEnabled val="1"/>
        </dgm:presLayoutVars>
      </dgm:prSet>
      <dgm:spPr/>
    </dgm:pt>
    <dgm:pt modelId="{B394A009-EA88-4A3D-AB16-8FED72B9C989}" type="pres">
      <dgm:prSet presAssocID="{611E47AF-C61B-4BA4-844A-26AB3FDEEF30}" presName="ConnectLine1" presStyleLbl="sibTrans1D1" presStyleIdx="0" presStyleCnt="4"/>
      <dgm:spPr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252AFBA-CFBC-4AA6-82C7-C7221C29AAFE}" type="pres">
      <dgm:prSet presAssocID="{611E47AF-C61B-4BA4-844A-26AB3FDEEF30}" presName="ConnectLineEnd1" presStyleLbl="lnNode1" presStyleIdx="0" presStyleCnt="4"/>
      <dgm:spPr/>
    </dgm:pt>
    <dgm:pt modelId="{F21E255C-F575-4036-A3D2-304FFD57BB03}" type="pres">
      <dgm:prSet presAssocID="{611E47AF-C61B-4BA4-844A-26AB3FDEEF30}" presName="EmptyPane1" presStyleCnt="0"/>
      <dgm:spPr/>
    </dgm:pt>
    <dgm:pt modelId="{839613B2-2A58-4090-A1E2-4CA6DDA6BD74}" type="pres">
      <dgm:prSet presAssocID="{8C1C84A3-A40E-46BD-8673-066A3E806E00}" presName="spaceBetweenRectangles1" presStyleCnt="0"/>
      <dgm:spPr/>
    </dgm:pt>
    <dgm:pt modelId="{1BBB889C-151B-43D8-9766-99A3D36579ED}" type="pres">
      <dgm:prSet presAssocID="{1D42E346-F6FB-4880-9769-ADD02C578B5F}" presName="composite1" presStyleCnt="0"/>
      <dgm:spPr/>
    </dgm:pt>
    <dgm:pt modelId="{05DF0148-0982-4E09-BE31-85605EC65C16}" type="pres">
      <dgm:prSet presAssocID="{1D42E346-F6FB-4880-9769-ADD02C578B5F}" presName="parent1" presStyleLbl="alignNode1" presStyleIdx="1" presStyleCnt="4" custScaleX="129341" custScaleY="158942" custLinFactNeighborX="12813" custLinFactNeighborY="0">
        <dgm:presLayoutVars>
          <dgm:chMax val="1"/>
          <dgm:chPref val="1"/>
          <dgm:bulletEnabled val="1"/>
        </dgm:presLayoutVars>
      </dgm:prSet>
      <dgm:spPr/>
    </dgm:pt>
    <dgm:pt modelId="{E7BADB6E-6D9E-467A-9675-783204473889}" type="pres">
      <dgm:prSet presAssocID="{1D42E346-F6FB-4880-9769-ADD02C578B5F}" presName="Childtext1" presStyleLbl="revTx" presStyleIdx="1" presStyleCnt="4">
        <dgm:presLayoutVars>
          <dgm:bulletEnabled val="1"/>
        </dgm:presLayoutVars>
      </dgm:prSet>
      <dgm:spPr/>
    </dgm:pt>
    <dgm:pt modelId="{CB39EC28-6B8E-43F8-B67A-F3A74EC6EB56}" type="pres">
      <dgm:prSet presAssocID="{1D42E346-F6FB-4880-9769-ADD02C578B5F}" presName="ConnectLine1" presStyleLbl="sibTrans1D1" presStyleIdx="1" presStyleCnt="4"/>
      <dgm:spPr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gm:spPr>
    </dgm:pt>
    <dgm:pt modelId="{405743C9-CB32-44B7-919A-B4E96DC49C64}" type="pres">
      <dgm:prSet presAssocID="{1D42E346-F6FB-4880-9769-ADD02C578B5F}" presName="ConnectLineEnd1" presStyleLbl="lnNode1" presStyleIdx="1" presStyleCnt="4"/>
      <dgm:spPr/>
    </dgm:pt>
    <dgm:pt modelId="{EFDBA590-6F74-480E-AE6C-FDE6830F4E12}" type="pres">
      <dgm:prSet presAssocID="{1D42E346-F6FB-4880-9769-ADD02C578B5F}" presName="EmptyPane1" presStyleCnt="0"/>
      <dgm:spPr/>
    </dgm:pt>
    <dgm:pt modelId="{3496D6F4-C21E-4A35-9682-E35E1A6F118E}" type="pres">
      <dgm:prSet presAssocID="{5E2EB3DE-59D3-4DA7-B4C7-BF4D2242D456}" presName="spaceBetweenRectangles1" presStyleCnt="0"/>
      <dgm:spPr/>
    </dgm:pt>
    <dgm:pt modelId="{96696094-5DF1-4009-B581-E3D098A17D5B}" type="pres">
      <dgm:prSet presAssocID="{5DA95C0A-A1DC-413D-BDF4-CBAD197E4673}" presName="composite1" presStyleCnt="0"/>
      <dgm:spPr/>
    </dgm:pt>
    <dgm:pt modelId="{8D773160-09FB-488F-9480-F5B6D12C9C76}" type="pres">
      <dgm:prSet presAssocID="{5DA95C0A-A1DC-413D-BDF4-CBAD197E4673}" presName="parent1" presStyleLbl="alignNode1" presStyleIdx="2" presStyleCnt="4" custScaleX="108948" custScaleY="162169" custLinFactNeighborX="31402">
        <dgm:presLayoutVars>
          <dgm:chMax val="1"/>
          <dgm:chPref val="1"/>
          <dgm:bulletEnabled val="1"/>
        </dgm:presLayoutVars>
      </dgm:prSet>
      <dgm:spPr/>
    </dgm:pt>
    <dgm:pt modelId="{EA67225F-A8F7-42F2-A419-E7E0ABD1D482}" type="pres">
      <dgm:prSet presAssocID="{5DA95C0A-A1DC-413D-BDF4-CBAD197E4673}" presName="Childtext1" presStyleLbl="revTx" presStyleIdx="2" presStyleCnt="4">
        <dgm:presLayoutVars>
          <dgm:bulletEnabled val="1"/>
        </dgm:presLayoutVars>
      </dgm:prSet>
      <dgm:spPr/>
    </dgm:pt>
    <dgm:pt modelId="{E0ADD0DF-18FE-4902-8615-2AB5C906B9D1}" type="pres">
      <dgm:prSet presAssocID="{5DA95C0A-A1DC-413D-BDF4-CBAD197E4673}" presName="ConnectLine1" presStyleLbl="sibTrans1D1" presStyleIdx="2" presStyleCnt="4"/>
      <dgm:spPr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gm:spPr>
    </dgm:pt>
    <dgm:pt modelId="{5897CDCF-4574-4C80-83DA-311E9BFFBC74}" type="pres">
      <dgm:prSet presAssocID="{5DA95C0A-A1DC-413D-BDF4-CBAD197E4673}" presName="ConnectLineEnd1" presStyleLbl="lnNode1" presStyleIdx="2" presStyleCnt="4"/>
      <dgm:spPr/>
    </dgm:pt>
    <dgm:pt modelId="{C7B60790-7300-4C3C-90AD-54288F4DF4EA}" type="pres">
      <dgm:prSet presAssocID="{5DA95C0A-A1DC-413D-BDF4-CBAD197E4673}" presName="EmptyPane1" presStyleCnt="0"/>
      <dgm:spPr/>
    </dgm:pt>
    <dgm:pt modelId="{542EB356-4C6E-4706-A190-FB0F3DD3E025}" type="pres">
      <dgm:prSet presAssocID="{C1ABFCFD-878B-4AAF-BB24-024750031560}" presName="spaceBetweenRectangles1" presStyleCnt="0"/>
      <dgm:spPr/>
    </dgm:pt>
    <dgm:pt modelId="{57C19B42-1F44-4540-BE26-17AFD755D746}" type="pres">
      <dgm:prSet presAssocID="{1B072A47-3177-445C-BE6A-9D5989EAEA22}" presName="composite1" presStyleCnt="0"/>
      <dgm:spPr/>
    </dgm:pt>
    <dgm:pt modelId="{8116B8D1-AEF6-4205-AE61-A984544EA80D}" type="pres">
      <dgm:prSet presAssocID="{1B072A47-3177-445C-BE6A-9D5989EAEA22}" presName="parent1" presStyleLbl="alignNode1" presStyleIdx="3" presStyleCnt="4" custScaleX="101969" custScaleY="160556" custLinFactNeighborX="32486" custLinFactNeighborY="0">
        <dgm:presLayoutVars>
          <dgm:chMax val="1"/>
          <dgm:chPref val="1"/>
          <dgm:bulletEnabled val="1"/>
        </dgm:presLayoutVars>
      </dgm:prSet>
      <dgm:spPr/>
    </dgm:pt>
    <dgm:pt modelId="{958A196E-1782-4620-B10F-80DB920F04BD}" type="pres">
      <dgm:prSet presAssocID="{1B072A47-3177-445C-BE6A-9D5989EAEA22}" presName="Childtext1" presStyleLbl="revTx" presStyleIdx="3" presStyleCnt="4">
        <dgm:presLayoutVars>
          <dgm:bulletEnabled val="1"/>
        </dgm:presLayoutVars>
      </dgm:prSet>
      <dgm:spPr/>
    </dgm:pt>
    <dgm:pt modelId="{44752D4B-1BD2-4135-A666-D596E2FEDEA6}" type="pres">
      <dgm:prSet presAssocID="{1B072A47-3177-445C-BE6A-9D5989EAEA22}" presName="ConnectLine1" presStyleLbl="sibTrans1D1" presStyleIdx="3" presStyleCnt="4"/>
      <dgm:spPr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gm:spPr>
    </dgm:pt>
    <dgm:pt modelId="{D0E03610-8977-4F7F-AE44-D2A4F9294CF2}" type="pres">
      <dgm:prSet presAssocID="{1B072A47-3177-445C-BE6A-9D5989EAEA22}" presName="ConnectLineEnd1" presStyleLbl="lnNode1" presStyleIdx="3" presStyleCnt="4"/>
      <dgm:spPr/>
    </dgm:pt>
    <dgm:pt modelId="{D4B09E45-2D56-4795-A956-7B270BB40116}" type="pres">
      <dgm:prSet presAssocID="{1B072A47-3177-445C-BE6A-9D5989EAEA22}" presName="EmptyPane1" presStyleCnt="0"/>
      <dgm:spPr/>
    </dgm:pt>
  </dgm:ptLst>
  <dgm:cxnLst>
    <dgm:cxn modelId="{DE33BA09-F231-4377-A2F2-B2D22FF15755}" srcId="{407ABB1E-CB69-44E5-8079-DB7F5955D926}" destId="{5DA95C0A-A1DC-413D-BDF4-CBAD197E4673}" srcOrd="2" destOrd="0" parTransId="{3748892B-82BA-4A37-91DD-273EFF4A20F1}" sibTransId="{C1ABFCFD-878B-4AAF-BB24-024750031560}"/>
    <dgm:cxn modelId="{45A9E409-E878-48F1-BA6A-D5A6A3507984}" srcId="{407ABB1E-CB69-44E5-8079-DB7F5955D926}" destId="{1D42E346-F6FB-4880-9769-ADD02C578B5F}" srcOrd="1" destOrd="0" parTransId="{F62778AA-580C-479D-8FE5-5B5E7069AB75}" sibTransId="{5E2EB3DE-59D3-4DA7-B4C7-BF4D2242D456}"/>
    <dgm:cxn modelId="{C95E9621-1D01-4D97-BA86-CFF2EA99EF60}" type="presOf" srcId="{1B072A47-3177-445C-BE6A-9D5989EAEA22}" destId="{8116B8D1-AEF6-4205-AE61-A984544EA80D}" srcOrd="0" destOrd="0" presId="urn:microsoft.com/office/officeart/2016/7/layout/RoundedRectangleTimeline"/>
    <dgm:cxn modelId="{BAD40440-CB99-4180-A178-6154F8FC4EB1}" srcId="{5DA95C0A-A1DC-413D-BDF4-CBAD197E4673}" destId="{1D420285-2759-49CC-8CFF-EE5B957ABBF8}" srcOrd="0" destOrd="0" parTransId="{DCF52FFD-3585-453D-A3DF-FD15EAA34B3B}" sibTransId="{4575AF13-1485-4CE5-8E23-679A14844036}"/>
    <dgm:cxn modelId="{8CDF6C45-50E4-4FEE-A8BF-B92BCC6D7BD6}" srcId="{407ABB1E-CB69-44E5-8079-DB7F5955D926}" destId="{1B072A47-3177-445C-BE6A-9D5989EAEA22}" srcOrd="3" destOrd="0" parTransId="{4AD654C6-117D-456C-8F73-9D88B6C3CA69}" sibTransId="{611D60A5-FEDD-4E70-A0F7-554031383763}"/>
    <dgm:cxn modelId="{07495C47-09F9-4475-8074-980D014056B5}" type="presOf" srcId="{1D420285-2759-49CC-8CFF-EE5B957ABBF8}" destId="{EA67225F-A8F7-42F2-A419-E7E0ABD1D482}" srcOrd="0" destOrd="0" presId="urn:microsoft.com/office/officeart/2016/7/layout/RoundedRectangleTimeline"/>
    <dgm:cxn modelId="{A7DCCB49-2C9B-4463-8D4D-A6DE08BD3AD0}" type="presOf" srcId="{2A6E2CEF-D93C-42CC-B4B8-FE4756FFBED7}" destId="{C92A5158-5CA8-48E7-AE89-D724D927F280}" srcOrd="0" destOrd="0" presId="urn:microsoft.com/office/officeart/2016/7/layout/RoundedRectangleTimeline"/>
    <dgm:cxn modelId="{CA129D73-90A1-47FB-81DF-827877BD9920}" srcId="{611E47AF-C61B-4BA4-844A-26AB3FDEEF30}" destId="{2A6E2CEF-D93C-42CC-B4B8-FE4756FFBED7}" srcOrd="0" destOrd="0" parTransId="{338D5843-E3B6-4AFD-B725-9B085D79E8DE}" sibTransId="{AFC491B1-DCB5-4849-B107-08875D2F8F18}"/>
    <dgm:cxn modelId="{17F6E48A-2A5C-4F50-82D4-A282DAE4F42E}" srcId="{1D42E346-F6FB-4880-9769-ADD02C578B5F}" destId="{31D257AA-603D-416F-8FB2-4A07D62C7F9E}" srcOrd="0" destOrd="0" parTransId="{3B247BF7-3078-46B6-841C-B3D46A3DBE55}" sibTransId="{8E998CC1-3A68-4D86-8932-7DF93F81814D}"/>
    <dgm:cxn modelId="{675A278C-091C-4BF9-B2FA-6F91E7552D54}" type="presOf" srcId="{407ABB1E-CB69-44E5-8079-DB7F5955D926}" destId="{BAB27934-7798-4C6B-9D13-96A3429369E9}" srcOrd="0" destOrd="0" presId="urn:microsoft.com/office/officeart/2016/7/layout/RoundedRectangleTimeline"/>
    <dgm:cxn modelId="{68B6978F-07C3-4482-ADCE-5BAB25E8BF57}" type="presOf" srcId="{5DA95C0A-A1DC-413D-BDF4-CBAD197E4673}" destId="{8D773160-09FB-488F-9480-F5B6D12C9C76}" srcOrd="0" destOrd="0" presId="urn:microsoft.com/office/officeart/2016/7/layout/RoundedRectangleTimeline"/>
    <dgm:cxn modelId="{D5754BB8-9902-4134-9A48-571A93C446E5}" type="presOf" srcId="{1D42E346-F6FB-4880-9769-ADD02C578B5F}" destId="{05DF0148-0982-4E09-BE31-85605EC65C16}" srcOrd="0" destOrd="0" presId="urn:microsoft.com/office/officeart/2016/7/layout/RoundedRectangleTimeline"/>
    <dgm:cxn modelId="{D9E82BC0-8753-4008-8FCC-EE2C514E4ECB}" type="presOf" srcId="{31D257AA-603D-416F-8FB2-4A07D62C7F9E}" destId="{E7BADB6E-6D9E-467A-9675-783204473889}" srcOrd="0" destOrd="0" presId="urn:microsoft.com/office/officeart/2016/7/layout/RoundedRectangleTimeline"/>
    <dgm:cxn modelId="{19564FD3-9555-4ACF-8413-DBE46FCAB590}" srcId="{407ABB1E-CB69-44E5-8079-DB7F5955D926}" destId="{611E47AF-C61B-4BA4-844A-26AB3FDEEF30}" srcOrd="0" destOrd="0" parTransId="{687DC825-000F-4F8F-9621-019450C2E1B4}" sibTransId="{8C1C84A3-A40E-46BD-8673-066A3E806E00}"/>
    <dgm:cxn modelId="{3B749ADC-920E-42F6-AD7D-2CEE780B7BC7}" srcId="{1B072A47-3177-445C-BE6A-9D5989EAEA22}" destId="{DF034DB3-CE68-4CB3-AA2C-C0D085B26BE8}" srcOrd="0" destOrd="0" parTransId="{2B376A2A-F502-46C9-B3E2-6CC842FEAABE}" sibTransId="{3792044F-E6FD-4B50-AAE6-E64A897BE8C0}"/>
    <dgm:cxn modelId="{832043E3-6B5E-4EDA-88B9-92054390AE7A}" type="presOf" srcId="{DF034DB3-CE68-4CB3-AA2C-C0D085B26BE8}" destId="{958A196E-1782-4620-B10F-80DB920F04BD}" srcOrd="0" destOrd="0" presId="urn:microsoft.com/office/officeart/2016/7/layout/RoundedRectangleTimeline"/>
    <dgm:cxn modelId="{B91C06EE-862B-4F60-B820-E6A7F074435C}" type="presOf" srcId="{611E47AF-C61B-4BA4-844A-26AB3FDEEF30}" destId="{CDC07E97-4600-4D03-B9BD-8CBB1429A8A4}" srcOrd="0" destOrd="0" presId="urn:microsoft.com/office/officeart/2016/7/layout/RoundedRectangleTimeline"/>
    <dgm:cxn modelId="{9BA059AA-3B8C-46B6-BBD2-91FB9B32AC39}" type="presParOf" srcId="{BAB27934-7798-4C6B-9D13-96A3429369E9}" destId="{7C2236FA-89E4-486C-BCEA-2986FDD017B1}" srcOrd="0" destOrd="0" presId="urn:microsoft.com/office/officeart/2016/7/layout/RoundedRectangleTimeline"/>
    <dgm:cxn modelId="{C01E5861-9C37-4E15-87DC-B88C5BF75FCB}" type="presParOf" srcId="{7C2236FA-89E4-486C-BCEA-2986FDD017B1}" destId="{CDC07E97-4600-4D03-B9BD-8CBB1429A8A4}" srcOrd="0" destOrd="0" presId="urn:microsoft.com/office/officeart/2016/7/layout/RoundedRectangleTimeline"/>
    <dgm:cxn modelId="{DDF792EB-FC8E-41C3-81F2-964D15CA861D}" type="presParOf" srcId="{7C2236FA-89E4-486C-BCEA-2986FDD017B1}" destId="{C92A5158-5CA8-48E7-AE89-D724D927F280}" srcOrd="1" destOrd="0" presId="urn:microsoft.com/office/officeart/2016/7/layout/RoundedRectangleTimeline"/>
    <dgm:cxn modelId="{63B21AB6-8824-48A8-8BD1-10EA93D08DE7}" type="presParOf" srcId="{7C2236FA-89E4-486C-BCEA-2986FDD017B1}" destId="{B394A009-EA88-4A3D-AB16-8FED72B9C989}" srcOrd="2" destOrd="0" presId="urn:microsoft.com/office/officeart/2016/7/layout/RoundedRectangleTimeline"/>
    <dgm:cxn modelId="{0CB128FC-3130-48C5-965D-218D1481590E}" type="presParOf" srcId="{7C2236FA-89E4-486C-BCEA-2986FDD017B1}" destId="{E252AFBA-CFBC-4AA6-82C7-C7221C29AAFE}" srcOrd="3" destOrd="0" presId="urn:microsoft.com/office/officeart/2016/7/layout/RoundedRectangleTimeline"/>
    <dgm:cxn modelId="{EEAE3502-F6D7-4F78-AA9F-7E1C0FAED465}" type="presParOf" srcId="{7C2236FA-89E4-486C-BCEA-2986FDD017B1}" destId="{F21E255C-F575-4036-A3D2-304FFD57BB03}" srcOrd="4" destOrd="0" presId="urn:microsoft.com/office/officeart/2016/7/layout/RoundedRectangleTimeline"/>
    <dgm:cxn modelId="{EEEB6303-732F-4928-96DA-31CA3A6AD316}" type="presParOf" srcId="{BAB27934-7798-4C6B-9D13-96A3429369E9}" destId="{839613B2-2A58-4090-A1E2-4CA6DDA6BD74}" srcOrd="1" destOrd="0" presId="urn:microsoft.com/office/officeart/2016/7/layout/RoundedRectangleTimeline"/>
    <dgm:cxn modelId="{B8B557D1-1E26-414A-B87E-FD810B32F3D0}" type="presParOf" srcId="{BAB27934-7798-4C6B-9D13-96A3429369E9}" destId="{1BBB889C-151B-43D8-9766-99A3D36579ED}" srcOrd="2" destOrd="0" presId="urn:microsoft.com/office/officeart/2016/7/layout/RoundedRectangleTimeline"/>
    <dgm:cxn modelId="{94CD2746-093C-402B-90E7-1254551C1571}" type="presParOf" srcId="{1BBB889C-151B-43D8-9766-99A3D36579ED}" destId="{05DF0148-0982-4E09-BE31-85605EC65C16}" srcOrd="0" destOrd="0" presId="urn:microsoft.com/office/officeart/2016/7/layout/RoundedRectangleTimeline"/>
    <dgm:cxn modelId="{5A1D6156-C9F8-4541-933D-54DF8DE6441C}" type="presParOf" srcId="{1BBB889C-151B-43D8-9766-99A3D36579ED}" destId="{E7BADB6E-6D9E-467A-9675-783204473889}" srcOrd="1" destOrd="0" presId="urn:microsoft.com/office/officeart/2016/7/layout/RoundedRectangleTimeline"/>
    <dgm:cxn modelId="{ADB18921-718C-4612-9921-DE4F1430F1EA}" type="presParOf" srcId="{1BBB889C-151B-43D8-9766-99A3D36579ED}" destId="{CB39EC28-6B8E-43F8-B67A-F3A74EC6EB56}" srcOrd="2" destOrd="0" presId="urn:microsoft.com/office/officeart/2016/7/layout/RoundedRectangleTimeline"/>
    <dgm:cxn modelId="{A95F7E6C-0430-4B7A-B00D-46CA2803FF2D}" type="presParOf" srcId="{1BBB889C-151B-43D8-9766-99A3D36579ED}" destId="{405743C9-CB32-44B7-919A-B4E96DC49C64}" srcOrd="3" destOrd="0" presId="urn:microsoft.com/office/officeart/2016/7/layout/RoundedRectangleTimeline"/>
    <dgm:cxn modelId="{030EA455-34A9-4326-B7EF-E347A844DA2A}" type="presParOf" srcId="{1BBB889C-151B-43D8-9766-99A3D36579ED}" destId="{EFDBA590-6F74-480E-AE6C-FDE6830F4E12}" srcOrd="4" destOrd="0" presId="urn:microsoft.com/office/officeart/2016/7/layout/RoundedRectangleTimeline"/>
    <dgm:cxn modelId="{5A7B9063-9F4C-48C7-B0F8-3F05A08B0574}" type="presParOf" srcId="{BAB27934-7798-4C6B-9D13-96A3429369E9}" destId="{3496D6F4-C21E-4A35-9682-E35E1A6F118E}" srcOrd="3" destOrd="0" presId="urn:microsoft.com/office/officeart/2016/7/layout/RoundedRectangleTimeline"/>
    <dgm:cxn modelId="{FC3E37A0-D907-4CC8-AABE-31B922E18B5D}" type="presParOf" srcId="{BAB27934-7798-4C6B-9D13-96A3429369E9}" destId="{96696094-5DF1-4009-B581-E3D098A17D5B}" srcOrd="4" destOrd="0" presId="urn:microsoft.com/office/officeart/2016/7/layout/RoundedRectangleTimeline"/>
    <dgm:cxn modelId="{D82BA10E-8653-4357-9C89-553020E3805A}" type="presParOf" srcId="{96696094-5DF1-4009-B581-E3D098A17D5B}" destId="{8D773160-09FB-488F-9480-F5B6D12C9C76}" srcOrd="0" destOrd="0" presId="urn:microsoft.com/office/officeart/2016/7/layout/RoundedRectangleTimeline"/>
    <dgm:cxn modelId="{84E6FD3B-369C-442D-872D-80A6550BA7BD}" type="presParOf" srcId="{96696094-5DF1-4009-B581-E3D098A17D5B}" destId="{EA67225F-A8F7-42F2-A419-E7E0ABD1D482}" srcOrd="1" destOrd="0" presId="urn:microsoft.com/office/officeart/2016/7/layout/RoundedRectangleTimeline"/>
    <dgm:cxn modelId="{463B3475-E3D9-49EC-8494-A4ED7C94945B}" type="presParOf" srcId="{96696094-5DF1-4009-B581-E3D098A17D5B}" destId="{E0ADD0DF-18FE-4902-8615-2AB5C906B9D1}" srcOrd="2" destOrd="0" presId="urn:microsoft.com/office/officeart/2016/7/layout/RoundedRectangleTimeline"/>
    <dgm:cxn modelId="{4C256041-2F1C-427B-BE4F-1B95BB9032F7}" type="presParOf" srcId="{96696094-5DF1-4009-B581-E3D098A17D5B}" destId="{5897CDCF-4574-4C80-83DA-311E9BFFBC74}" srcOrd="3" destOrd="0" presId="urn:microsoft.com/office/officeart/2016/7/layout/RoundedRectangleTimeline"/>
    <dgm:cxn modelId="{3A8132DE-BFAE-4B12-81A5-BEE02BF25F39}" type="presParOf" srcId="{96696094-5DF1-4009-B581-E3D098A17D5B}" destId="{C7B60790-7300-4C3C-90AD-54288F4DF4EA}" srcOrd="4" destOrd="0" presId="urn:microsoft.com/office/officeart/2016/7/layout/RoundedRectangleTimeline"/>
    <dgm:cxn modelId="{E4830D71-7CEC-47ED-B9D3-95ADF9910B9C}" type="presParOf" srcId="{BAB27934-7798-4C6B-9D13-96A3429369E9}" destId="{542EB356-4C6E-4706-A190-FB0F3DD3E025}" srcOrd="5" destOrd="0" presId="urn:microsoft.com/office/officeart/2016/7/layout/RoundedRectangleTimeline"/>
    <dgm:cxn modelId="{1F881483-D1AF-4D05-8D90-9768B63F25FE}" type="presParOf" srcId="{BAB27934-7798-4C6B-9D13-96A3429369E9}" destId="{57C19B42-1F44-4540-BE26-17AFD755D746}" srcOrd="6" destOrd="0" presId="urn:microsoft.com/office/officeart/2016/7/layout/RoundedRectangleTimeline"/>
    <dgm:cxn modelId="{FCC2D547-8017-473B-A365-19F556290CFA}" type="presParOf" srcId="{57C19B42-1F44-4540-BE26-17AFD755D746}" destId="{8116B8D1-AEF6-4205-AE61-A984544EA80D}" srcOrd="0" destOrd="0" presId="urn:microsoft.com/office/officeart/2016/7/layout/RoundedRectangleTimeline"/>
    <dgm:cxn modelId="{163821F2-A5E1-4756-AA10-0DA52972B126}" type="presParOf" srcId="{57C19B42-1F44-4540-BE26-17AFD755D746}" destId="{958A196E-1782-4620-B10F-80DB920F04BD}" srcOrd="1" destOrd="0" presId="urn:microsoft.com/office/officeart/2016/7/layout/RoundedRectangleTimeline"/>
    <dgm:cxn modelId="{75CDF30F-EC80-48DC-9CD2-91F5A34522F0}" type="presParOf" srcId="{57C19B42-1F44-4540-BE26-17AFD755D746}" destId="{44752D4B-1BD2-4135-A666-D596E2FEDEA6}" srcOrd="2" destOrd="0" presId="urn:microsoft.com/office/officeart/2016/7/layout/RoundedRectangleTimeline"/>
    <dgm:cxn modelId="{B9478D56-A308-4FE6-9A66-308D5A044D10}" type="presParOf" srcId="{57C19B42-1F44-4540-BE26-17AFD755D746}" destId="{D0E03610-8977-4F7F-AE44-D2A4F9294CF2}" srcOrd="3" destOrd="0" presId="urn:microsoft.com/office/officeart/2016/7/layout/RoundedRectangleTimeline"/>
    <dgm:cxn modelId="{CF15E6E8-32D4-43BD-8A53-36937B277F8F}" type="presParOf" srcId="{57C19B42-1F44-4540-BE26-17AFD755D746}" destId="{D4B09E45-2D56-4795-A956-7B270BB40116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07E97-4600-4D03-B9BD-8CBB1429A8A4}">
      <dsp:nvSpPr>
        <dsp:cNvPr id="0" name=""/>
        <dsp:cNvSpPr/>
      </dsp:nvSpPr>
      <dsp:spPr>
        <a:xfrm rot="16200000">
          <a:off x="807750" y="1687251"/>
          <a:ext cx="775249" cy="1553096"/>
        </a:xfrm>
        <a:prstGeom prst="round2Same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1" kern="1200" dirty="0"/>
            <a:t>Шаталов М.</a:t>
          </a:r>
          <a:endParaRPr lang="ru-RU" sz="15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5400000">
        <a:off x="456672" y="2114020"/>
        <a:ext cx="1515251" cy="699559"/>
      </dsp:txXfrm>
    </dsp:sp>
    <dsp:sp modelId="{C92A5158-5CA8-48E7-AE89-D724D927F280}">
      <dsp:nvSpPr>
        <dsp:cNvPr id="0" name=""/>
        <dsp:cNvSpPr/>
      </dsp:nvSpPr>
      <dsp:spPr>
        <a:xfrm>
          <a:off x="1959" y="0"/>
          <a:ext cx="2386831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/>
            <a:t>Тим-</a:t>
          </a:r>
          <a:r>
            <a:rPr lang="ru-RU" sz="1400" b="1" kern="1200" dirty="0" err="1"/>
            <a:t>лид</a:t>
          </a:r>
          <a:r>
            <a:rPr lang="ru-RU" sz="1400" b="1" kern="1200" dirty="0"/>
            <a:t>, </a:t>
          </a:r>
          <a:r>
            <a:rPr lang="en-US" sz="1400" b="1" kern="1200" dirty="0"/>
            <a:t>KSP </a:t>
          </a:r>
          <a:r>
            <a:rPr lang="ru-RU" sz="1400" b="1" kern="1200" dirty="0"/>
            <a:t>программист</a:t>
          </a:r>
          <a:endParaRPr lang="ru-RU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959" y="0"/>
        <a:ext cx="2386831" cy="1724660"/>
      </dsp:txXfrm>
    </dsp:sp>
    <dsp:sp modelId="{B394A009-EA88-4A3D-AB16-8FED72B9C989}">
      <dsp:nvSpPr>
        <dsp:cNvPr id="0" name=""/>
        <dsp:cNvSpPr/>
      </dsp:nvSpPr>
      <dsp:spPr>
        <a:xfrm>
          <a:off x="1195374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2AFBA-CFBC-4AA6-82C7-C7221C29AAFE}">
      <dsp:nvSpPr>
        <dsp:cNvPr id="0" name=""/>
        <dsp:cNvSpPr/>
      </dsp:nvSpPr>
      <dsp:spPr>
        <a:xfrm>
          <a:off x="1146098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F0148-0982-4E09-BE31-85605EC65C16}">
      <dsp:nvSpPr>
        <dsp:cNvPr id="0" name=""/>
        <dsp:cNvSpPr/>
      </dsp:nvSpPr>
      <dsp:spPr>
        <a:xfrm>
          <a:off x="1884822" y="2072198"/>
          <a:ext cx="1852290" cy="783202"/>
        </a:xfrm>
        <a:prstGeom prst="rect">
          <a:avLst/>
        </a:prstGeom>
        <a:gradFill rotWithShape="0">
          <a:gsLst>
            <a:gs pos="0">
              <a:schemeClr val="accent3">
                <a:hueOff val="1036186"/>
                <a:satOff val="-15329"/>
                <a:lumOff val="287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036186"/>
                <a:satOff val="-15329"/>
                <a:lumOff val="287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036186"/>
                <a:satOff val="-15329"/>
                <a:lumOff val="287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036186"/>
              <a:satOff val="-15329"/>
              <a:lumOff val="28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1" kern="1200" noProof="1">
              <a:latin typeface="Calibri" panose="020F0502020204030204" pitchFamily="34" charset="0"/>
              <a:cs typeface="Calibri" panose="020F0502020204030204" pitchFamily="34" charset="0"/>
            </a:rPr>
            <a:t>Верменников М.</a:t>
          </a:r>
        </a:p>
      </dsp:txBody>
      <dsp:txXfrm>
        <a:off x="1884822" y="2072198"/>
        <a:ext cx="1852290" cy="783202"/>
      </dsp:txXfrm>
    </dsp:sp>
    <dsp:sp modelId="{E7BADB6E-6D9E-467A-9675-783204473889}">
      <dsp:nvSpPr>
        <dsp:cNvPr id="0" name=""/>
        <dsp:cNvSpPr/>
      </dsp:nvSpPr>
      <dsp:spPr>
        <a:xfrm>
          <a:off x="1434057" y="3202939"/>
          <a:ext cx="2386831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noProof="1">
              <a:latin typeface="Calibri" panose="020F0502020204030204" pitchFamily="34" charset="0"/>
              <a:cs typeface="Calibri" panose="020F0502020204030204" pitchFamily="34" charset="0"/>
            </a:rPr>
            <a:t>Программист</a:t>
          </a:r>
        </a:p>
      </dsp:txBody>
      <dsp:txXfrm>
        <a:off x="1434057" y="3202939"/>
        <a:ext cx="2386831" cy="1724660"/>
      </dsp:txXfrm>
    </dsp:sp>
    <dsp:sp modelId="{CB39EC28-6B8E-43F8-B67A-F3A74EC6EB56}">
      <dsp:nvSpPr>
        <dsp:cNvPr id="0" name=""/>
        <dsp:cNvSpPr/>
      </dsp:nvSpPr>
      <dsp:spPr>
        <a:xfrm>
          <a:off x="2627473" y="2710179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743C9-CB32-44B7-919A-B4E96DC49C64}">
      <dsp:nvSpPr>
        <dsp:cNvPr id="0" name=""/>
        <dsp:cNvSpPr/>
      </dsp:nvSpPr>
      <dsp:spPr>
        <a:xfrm>
          <a:off x="2578197" y="3104387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1036186"/>
                <a:satOff val="-15329"/>
                <a:lumOff val="287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036186"/>
                <a:satOff val="-15329"/>
                <a:lumOff val="287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036186"/>
                <a:satOff val="-15329"/>
                <a:lumOff val="287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73160-09FB-488F-9480-F5B6D12C9C76}">
      <dsp:nvSpPr>
        <dsp:cNvPr id="0" name=""/>
        <dsp:cNvSpPr/>
      </dsp:nvSpPr>
      <dsp:spPr>
        <a:xfrm>
          <a:off x="3729158" y="2064248"/>
          <a:ext cx="1560243" cy="799103"/>
        </a:xfrm>
        <a:prstGeom prst="rect">
          <a:avLst/>
        </a:prstGeom>
        <a:gradFill rotWithShape="0">
          <a:gsLst>
            <a:gs pos="0">
              <a:schemeClr val="accent3">
                <a:hueOff val="2072372"/>
                <a:satOff val="-30659"/>
                <a:lumOff val="575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072372"/>
                <a:satOff val="-30659"/>
                <a:lumOff val="575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072372"/>
                <a:satOff val="-30659"/>
                <a:lumOff val="575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072372"/>
              <a:satOff val="-30659"/>
              <a:lumOff val="57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1" kern="1200" noProof="1">
              <a:latin typeface="Calibri" panose="020F0502020204030204" pitchFamily="34" charset="0"/>
              <a:cs typeface="Calibri" panose="020F0502020204030204" pitchFamily="34" charset="0"/>
            </a:rPr>
            <a:t>Агафонов А.</a:t>
          </a:r>
        </a:p>
      </dsp:txBody>
      <dsp:txXfrm>
        <a:off x="3729158" y="2064248"/>
        <a:ext cx="1560243" cy="799103"/>
      </dsp:txXfrm>
    </dsp:sp>
    <dsp:sp modelId="{EA67225F-A8F7-42F2-A419-E7E0ABD1D482}">
      <dsp:nvSpPr>
        <dsp:cNvPr id="0" name=""/>
        <dsp:cNvSpPr/>
      </dsp:nvSpPr>
      <dsp:spPr>
        <a:xfrm>
          <a:off x="2866156" y="0"/>
          <a:ext cx="2386831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noProof="1">
              <a:latin typeface="Calibri" panose="020F0502020204030204" pitchFamily="34" charset="0"/>
              <a:cs typeface="Calibri" panose="020F0502020204030204" pitchFamily="34" charset="0"/>
            </a:rPr>
            <a:t>Математик</a:t>
          </a:r>
        </a:p>
      </dsp:txBody>
      <dsp:txXfrm>
        <a:off x="2866156" y="0"/>
        <a:ext cx="2386831" cy="1724660"/>
      </dsp:txXfrm>
    </dsp:sp>
    <dsp:sp modelId="{E0ADD0DF-18FE-4902-8615-2AB5C906B9D1}">
      <dsp:nvSpPr>
        <dsp:cNvPr id="0" name=""/>
        <dsp:cNvSpPr/>
      </dsp:nvSpPr>
      <dsp:spPr>
        <a:xfrm>
          <a:off x="4059572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7CDCF-4574-4C80-83DA-311E9BFFBC74}">
      <dsp:nvSpPr>
        <dsp:cNvPr id="0" name=""/>
        <dsp:cNvSpPr/>
      </dsp:nvSpPr>
      <dsp:spPr>
        <a:xfrm>
          <a:off x="4010296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2072372"/>
                <a:satOff val="-30659"/>
                <a:lumOff val="575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072372"/>
                <a:satOff val="-30659"/>
                <a:lumOff val="575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072372"/>
                <a:satOff val="-30659"/>
                <a:lumOff val="575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16B8D1-AEF6-4205-AE61-A984544EA80D}">
      <dsp:nvSpPr>
        <dsp:cNvPr id="0" name=""/>
        <dsp:cNvSpPr/>
      </dsp:nvSpPr>
      <dsp:spPr>
        <a:xfrm rot="5400000">
          <a:off x="5561319" y="1733651"/>
          <a:ext cx="791155" cy="1460296"/>
        </a:xfrm>
        <a:prstGeom prst="round2SameRect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1" kern="1200" noProof="1">
              <a:latin typeface="Calibri" panose="020F0502020204030204" pitchFamily="34" charset="0"/>
              <a:cs typeface="Calibri" panose="020F0502020204030204" pitchFamily="34" charset="0"/>
            </a:rPr>
            <a:t>Алексеева В.</a:t>
          </a:r>
        </a:p>
      </dsp:txBody>
      <dsp:txXfrm rot="-5400000">
        <a:off x="5226749" y="2106843"/>
        <a:ext cx="1421675" cy="713913"/>
      </dsp:txXfrm>
    </dsp:sp>
    <dsp:sp modelId="{958A196E-1782-4620-B10F-80DB920F04BD}">
      <dsp:nvSpPr>
        <dsp:cNvPr id="0" name=""/>
        <dsp:cNvSpPr/>
      </dsp:nvSpPr>
      <dsp:spPr>
        <a:xfrm>
          <a:off x="4298255" y="3202939"/>
          <a:ext cx="2386831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noProof="1">
              <a:latin typeface="Calibri" panose="020F0502020204030204" pitchFamily="34" charset="0"/>
              <a:cs typeface="Calibri" panose="020F0502020204030204" pitchFamily="34" charset="0"/>
            </a:rPr>
            <a:t>Отчёт по проделанной работе</a:t>
          </a:r>
        </a:p>
      </dsp:txBody>
      <dsp:txXfrm>
        <a:off x="4298255" y="3202939"/>
        <a:ext cx="2386831" cy="1724660"/>
      </dsp:txXfrm>
    </dsp:sp>
    <dsp:sp modelId="{44752D4B-1BD2-4135-A666-D596E2FEDEA6}">
      <dsp:nvSpPr>
        <dsp:cNvPr id="0" name=""/>
        <dsp:cNvSpPr/>
      </dsp:nvSpPr>
      <dsp:spPr>
        <a:xfrm>
          <a:off x="5491671" y="2710179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3610-8977-4F7F-AE44-D2A4F9294CF2}">
      <dsp:nvSpPr>
        <dsp:cNvPr id="0" name=""/>
        <dsp:cNvSpPr/>
      </dsp:nvSpPr>
      <dsp:spPr>
        <a:xfrm>
          <a:off x="5442395" y="3104387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Временная шкала со скругленными прямоугольниками"/>
  <dgm:desc val="Используется для отображения списка событий в хронологическом порядке. Невидимое поле содержит описание, а дата отображается в прямоугольниках, кроме первого и последнего узла, у которых углы прямоугольника скруглены. В ней может содержаться большое количество текста с длинным описательным форматом даты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0E80E4-8B4F-4831-86C0-D765FAB72BA4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FBE159-5500-40B1-83B7-877DB9DB19A6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9B908-4FA8-4A78-AB44-86D5FE08F4CD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FF3C83-001D-4CF5-9F32-F80581AE4F2B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62EFE1-5E2E-48E7-9E0A-EECE26158023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F6C05-7FD3-4630-9A9D-59F743DB7A27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AA761-1B9B-4FEE-8749-810A3FCE6057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9E13E-95F5-4CF3-A965-1E1756C494A6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17DD1-A76E-4CAC-9594-C01D6B63601A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F7E32-6FE7-45FE-A633-55E86874BE29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A7C0D-0222-4541-81B9-5E6CF9F4C635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740AB6-A88C-4388-873C-1CE26E1A3FBB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192E969D-CB13-4AFF-A0C9-512F923B1610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3E6CB57-23FF-4C29-8010-801EF7EAB050}" type="datetime1">
              <a:rPr lang="ru-RU" noProof="1" smtClean="0"/>
              <a:pPr/>
              <a:t>26.12.2023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0" y="-103356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ru-RU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“Луна-1”</a:t>
            </a: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r>
              <a:rPr lang="ru-RU" sz="2800" noProof="1">
                <a:solidFill>
                  <a:srgbClr val="FFFFFF"/>
                </a:solidFill>
              </a:rPr>
              <a:t>Команда </a:t>
            </a:r>
            <a:r>
              <a:rPr lang="ru-RU" sz="2800" dirty="0" err="1"/>
              <a:t>Lunar</a:t>
            </a:r>
            <a:r>
              <a:rPr lang="ru-RU" sz="2800" dirty="0"/>
              <a:t> </a:t>
            </a:r>
            <a:r>
              <a:rPr lang="ru-RU" sz="2800" dirty="0" err="1"/>
              <a:t>Conquest</a:t>
            </a:r>
            <a:r>
              <a:rPr lang="ru-RU" sz="2800" dirty="0"/>
              <a:t> </a:t>
            </a:r>
            <a:endParaRPr lang="ru-RU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E6C498-C9AE-4567-9D28-08740309E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26F88E-7944-4420-9135-96579A3B1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95A1D2-6FC6-4CB3-A1D6-AB2D90A3A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625199">
            <a:off x="824909" y="1317982"/>
            <a:ext cx="10542181" cy="10542181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7353B2E-EF0A-46C4-8682-42B7B7C7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452" y="377731"/>
            <a:ext cx="7729728" cy="1188720"/>
          </a:xfrm>
        </p:spPr>
        <p:txBody>
          <a:bodyPr/>
          <a:lstStyle/>
          <a:p>
            <a:r>
              <a:rPr lang="ru-RU" dirty="0"/>
              <a:t>Полученные симуляции. взлёт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01B8A3-A93F-40DF-BE8F-9719BF646C8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68057" y="1728229"/>
            <a:ext cx="4120348" cy="3090261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22CEA994-0F9E-46B4-9252-7D238401968E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4150188" y="3670355"/>
            <a:ext cx="3891624" cy="29187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D20BAA-5B22-4901-A0C2-12B70BAD046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736619" y="1728229"/>
            <a:ext cx="4187324" cy="31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E6C498-C9AE-4567-9D28-08740309E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26F88E-7944-4420-9135-96579A3B1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95A1D2-6FC6-4CB3-A1D6-AB2D90A3A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625199">
            <a:off x="824909" y="1317982"/>
            <a:ext cx="10542181" cy="10542181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7353B2E-EF0A-46C4-8682-42B7B7C7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452" y="377731"/>
            <a:ext cx="7729728" cy="1188720"/>
          </a:xfrm>
        </p:spPr>
        <p:txBody>
          <a:bodyPr/>
          <a:lstStyle/>
          <a:p>
            <a:r>
              <a:rPr lang="ru-RU" dirty="0"/>
              <a:t>Полученные симуляции. Посадка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C4B36B-472D-42C5-953A-A4D19ADDC7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71B0F350-C33A-4459-A624-11A423727F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C14C19-5DAD-489A-BC92-CA09C425C7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7238" y="1625069"/>
            <a:ext cx="4047960" cy="30363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9870AB-A861-49EF-8816-FCE70069920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90154" y="3632495"/>
            <a:ext cx="4119562" cy="309007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53AD67-B1AA-4DC5-B0EA-E04C677A5CB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621497" y="1732979"/>
            <a:ext cx="4270248" cy="320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7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83A9BD-CB22-49EE-AEEB-0D6D45D4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75" y="523614"/>
            <a:ext cx="7729728" cy="1188720"/>
          </a:xfrm>
        </p:spPr>
        <p:txBody>
          <a:bodyPr/>
          <a:lstStyle/>
          <a:p>
            <a:r>
              <a:rPr lang="ru-RU" dirty="0"/>
              <a:t>Стек используемых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C0AB6F-BC65-4A4E-A07B-01C49A1DB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5192" y="1939332"/>
            <a:ext cx="5715246" cy="3440322"/>
          </a:xfrm>
        </p:spPr>
        <p:txBody>
          <a:bodyPr>
            <a:normAutofit fontScale="85000" lnSpcReduction="20000"/>
          </a:bodyPr>
          <a:lstStyle/>
          <a:p>
            <a:r>
              <a:rPr lang="ru-RU" b="1" u="sng" dirty="0"/>
              <a:t>В ходе реализации проектной работы мы использовали: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741C13-ACAD-40A8-921A-D14AAC205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33499" y="2806344"/>
            <a:ext cx="4270247" cy="3101982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PyCharm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Python 3.9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r>
              <a:rPr lang="en-US" i="1" dirty="0"/>
              <a:t>Matplotlib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 err="1"/>
              <a:t>Kerbal</a:t>
            </a:r>
            <a:r>
              <a:rPr lang="en-US" i="1" dirty="0"/>
              <a:t> Space Program</a:t>
            </a:r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E45366-9CD6-4EE5-8017-5B2ED359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06" y="2628122"/>
            <a:ext cx="860573" cy="821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475C1E-0C2B-4F05-A8B4-FEFA93A08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65" y="3451469"/>
            <a:ext cx="860573" cy="9058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757E77-27AE-4278-8215-D77FFA620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82" y="4365661"/>
            <a:ext cx="860573" cy="8680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B27036-F747-4489-8F32-4C1FDA7AE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81" y="5230043"/>
            <a:ext cx="860573" cy="7889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7F4F8D-4117-4529-BE02-9F47E4887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140" y="2922033"/>
            <a:ext cx="936766" cy="929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8E39D2-BCD6-4AFE-ABAF-97B179A1A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4140" y="2090280"/>
            <a:ext cx="936766" cy="816122"/>
          </a:xfrm>
          <a:prstGeom prst="rect">
            <a:avLst/>
          </a:prstGeom>
        </p:spPr>
      </p:pic>
      <p:sp>
        <p:nvSpPr>
          <p:cNvPr id="11" name="Блок-схема: сохраненные данные 10">
            <a:extLst>
              <a:ext uri="{FF2B5EF4-FFF2-40B4-BE49-F238E27FC236}">
                <a16:creationId xmlns:a16="http://schemas.microsoft.com/office/drawing/2014/main" id="{501D6754-D60C-457A-8D30-DCD43CFD340E}"/>
              </a:ext>
            </a:extLst>
          </p:cNvPr>
          <p:cNvSpPr/>
          <p:nvPr/>
        </p:nvSpPr>
        <p:spPr>
          <a:xfrm>
            <a:off x="42166" y="2840862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сохраненные данные 11">
            <a:extLst>
              <a:ext uri="{FF2B5EF4-FFF2-40B4-BE49-F238E27FC236}">
                <a16:creationId xmlns:a16="http://schemas.microsoft.com/office/drawing/2014/main" id="{6983591D-D74A-4E3D-8C07-54F237EC64B3}"/>
              </a:ext>
            </a:extLst>
          </p:cNvPr>
          <p:cNvSpPr/>
          <p:nvPr/>
        </p:nvSpPr>
        <p:spPr>
          <a:xfrm>
            <a:off x="42166" y="3793232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сохраненные данные 12">
            <a:extLst>
              <a:ext uri="{FF2B5EF4-FFF2-40B4-BE49-F238E27FC236}">
                <a16:creationId xmlns:a16="http://schemas.microsoft.com/office/drawing/2014/main" id="{9FD5C3A5-18DE-4320-80FF-080217A3D2F7}"/>
              </a:ext>
            </a:extLst>
          </p:cNvPr>
          <p:cNvSpPr/>
          <p:nvPr/>
        </p:nvSpPr>
        <p:spPr>
          <a:xfrm>
            <a:off x="42166" y="5450194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Блок-схема: сохраненные данные 13">
            <a:extLst>
              <a:ext uri="{FF2B5EF4-FFF2-40B4-BE49-F238E27FC236}">
                <a16:creationId xmlns:a16="http://schemas.microsoft.com/office/drawing/2014/main" id="{913161FB-F705-431A-A75A-7335F9BBE7E1}"/>
              </a:ext>
            </a:extLst>
          </p:cNvPr>
          <p:cNvSpPr/>
          <p:nvPr/>
        </p:nvSpPr>
        <p:spPr>
          <a:xfrm>
            <a:off x="26179" y="4637646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Блок-схема: сохраненные данные 14">
            <a:extLst>
              <a:ext uri="{FF2B5EF4-FFF2-40B4-BE49-F238E27FC236}">
                <a16:creationId xmlns:a16="http://schemas.microsoft.com/office/drawing/2014/main" id="{8CBE5185-0E4E-46E0-9C14-D7478264A70B}"/>
              </a:ext>
            </a:extLst>
          </p:cNvPr>
          <p:cNvSpPr/>
          <p:nvPr/>
        </p:nvSpPr>
        <p:spPr>
          <a:xfrm>
            <a:off x="6894105" y="2353425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сохраненные данные 15">
            <a:extLst>
              <a:ext uri="{FF2B5EF4-FFF2-40B4-BE49-F238E27FC236}">
                <a16:creationId xmlns:a16="http://schemas.microsoft.com/office/drawing/2014/main" id="{2CF641AA-78E9-44DE-9C1F-3EF206D6838B}"/>
              </a:ext>
            </a:extLst>
          </p:cNvPr>
          <p:cNvSpPr/>
          <p:nvPr/>
        </p:nvSpPr>
        <p:spPr>
          <a:xfrm>
            <a:off x="6890903" y="3230458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1DE6D-B5B8-493F-9DFE-E8BE43B7266F}"/>
              </a:ext>
            </a:extLst>
          </p:cNvPr>
          <p:cNvSpPr txBox="1"/>
          <p:nvPr/>
        </p:nvSpPr>
        <p:spPr>
          <a:xfrm>
            <a:off x="8747832" y="2300333"/>
            <a:ext cx="1888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KSP Data Export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Wolfram alpha</a:t>
            </a:r>
            <a:endParaRPr lang="ru-RU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4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0B8E7-315C-4434-96E3-40ED0243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35" y="260460"/>
            <a:ext cx="5301930" cy="2093869"/>
          </a:xfrm>
        </p:spPr>
        <p:txBody>
          <a:bodyPr>
            <a:normAutofit fontScale="90000"/>
          </a:bodyPr>
          <a:lstStyle/>
          <a:p>
            <a:pPr lvl="0"/>
            <a:r>
              <a:rPr lang="ru-RU" dirty="0"/>
              <a:t>1. Взлёт и выход на орбиту</a:t>
            </a:r>
            <a:br>
              <a:rPr lang="ru-RU" dirty="0"/>
            </a:br>
            <a:br>
              <a:rPr lang="ru-RU" dirty="0"/>
            </a:br>
            <a:r>
              <a:rPr lang="ru-RU" dirty="0"/>
              <a:t>2. Выполнение манёвра перехода на орбиту Луны</a:t>
            </a:r>
            <a:br>
              <a:rPr lang="ru-RU" dirty="0"/>
            </a:br>
            <a:br>
              <a:rPr lang="ru-RU" dirty="0"/>
            </a:br>
            <a:r>
              <a:rPr lang="ru-RU" dirty="0"/>
              <a:t>3. Посадка на поверхность Луну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124C3F-310C-460E-A6BB-97C67729E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DA68CE-7291-476E-A164-7C9EA8F4F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Изображение 1">
            <a:extLst>
              <a:ext uri="{FF2B5EF4-FFF2-40B4-BE49-F238E27FC236}">
                <a16:creationId xmlns:a16="http://schemas.microsoft.com/office/drawing/2014/main" id="{F4F05DD1-481F-4024-85BF-CA6A7E45F835}"/>
              </a:ext>
            </a:extLst>
          </p:cNvPr>
          <p:cNvPicPr/>
          <p:nvPr/>
        </p:nvPicPr>
        <p:blipFill rotWithShape="1">
          <a:blip r:embed="rId2"/>
          <a:srcRect l="21770" t="17636" r="18322" b="20959"/>
          <a:stretch/>
        </p:blipFill>
        <p:spPr>
          <a:xfrm>
            <a:off x="433172" y="2620653"/>
            <a:ext cx="3757100" cy="2476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88480-372C-42D4-BB15-C288E266D9FB}"/>
              </a:ext>
            </a:extLst>
          </p:cNvPr>
          <p:cNvSpPr txBox="1"/>
          <p:nvPr/>
        </p:nvSpPr>
        <p:spPr>
          <a:xfrm>
            <a:off x="852626" y="5097623"/>
            <a:ext cx="317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Орбита в </a:t>
            </a:r>
            <a:r>
              <a:rPr lang="en-US" dirty="0" err="1"/>
              <a:t>Kerbal</a:t>
            </a:r>
            <a:r>
              <a:rPr lang="en-US" dirty="0"/>
              <a:t> Space Program (KSP) </a:t>
            </a:r>
            <a:endParaRPr lang="ru-RU" dirty="0"/>
          </a:p>
        </p:txBody>
      </p:sp>
      <p:pic>
        <p:nvPicPr>
          <p:cNvPr id="7" name="Изображение 2">
            <a:extLst>
              <a:ext uri="{FF2B5EF4-FFF2-40B4-BE49-F238E27FC236}">
                <a16:creationId xmlns:a16="http://schemas.microsoft.com/office/drawing/2014/main" id="{97CFB664-811E-44C6-A051-8DFE1C99C5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2871" y="2557621"/>
            <a:ext cx="4020222" cy="2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FD277-A42F-4325-93B1-DB77EAAE1FA7}"/>
              </a:ext>
            </a:extLst>
          </p:cNvPr>
          <p:cNvSpPr txBox="1"/>
          <p:nvPr/>
        </p:nvSpPr>
        <p:spPr>
          <a:xfrm>
            <a:off x="5343426" y="5100256"/>
            <a:ext cx="263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Момент перехода на орбиту Луны в </a:t>
            </a:r>
            <a:r>
              <a:rPr lang="en-US" dirty="0"/>
              <a:t>KSP </a:t>
            </a:r>
            <a:endParaRPr lang="ru-RU" dirty="0"/>
          </a:p>
        </p:txBody>
      </p:sp>
      <p:pic>
        <p:nvPicPr>
          <p:cNvPr id="9" name="Изображение 3">
            <a:extLst>
              <a:ext uri="{FF2B5EF4-FFF2-40B4-BE49-F238E27FC236}">
                <a16:creationId xmlns:a16="http://schemas.microsoft.com/office/drawing/2014/main" id="{E9709AF7-D9CD-4526-A59A-6E807DE2A5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15692" y="2557622"/>
            <a:ext cx="3726823" cy="2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D3438-B0FB-4CDC-91F7-C9674DEACC61}"/>
              </a:ext>
            </a:extLst>
          </p:cNvPr>
          <p:cNvSpPr txBox="1"/>
          <p:nvPr/>
        </p:nvSpPr>
        <p:spPr>
          <a:xfrm>
            <a:off x="9144000" y="5097623"/>
            <a:ext cx="263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Момент посадки на Луну в </a:t>
            </a:r>
            <a:r>
              <a:rPr lang="en-US" dirty="0"/>
              <a:t>KSP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14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25AEF5-27FF-4EBD-9F20-0A9ED17F1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625199">
            <a:off x="-2983768" y="-1842091"/>
            <a:ext cx="10542181" cy="105421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9B18E-7F5B-42B5-83D3-B5DDD814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672" y="420650"/>
            <a:ext cx="4486656" cy="1141497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9F4DCA-2C6A-455B-8E74-ED18B108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609344"/>
            <a:ext cx="4815840" cy="5248656"/>
          </a:xfrm>
        </p:spPr>
        <p:txBody>
          <a:bodyPr>
            <a:normAutofit/>
          </a:bodyPr>
          <a:lstStyle/>
          <a:p>
            <a:r>
              <a:rPr lang="ru-RU" sz="2800" u="sng" dirty="0"/>
              <a:t>Учебные  итоги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1D791C-A722-4452-9B56-3A92D39B7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6201" y="2608789"/>
            <a:ext cx="4628941" cy="319915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i="1" dirty="0"/>
              <a:t>Освоение математического моделирования физических процессов.</a:t>
            </a:r>
            <a:endParaRPr lang="ru-RU" sz="1800" dirty="0"/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i="1" dirty="0"/>
              <a:t>Совершенствование навыков программирования Ознакомление с научным симулятором KSP Совершенствование навыков командной работы</a:t>
            </a:r>
            <a:endParaRPr lang="ru-RU" sz="1800" dirty="0"/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i="1" dirty="0"/>
              <a:t>Получение прикладных навыков выполнения работы в срок.</a:t>
            </a:r>
            <a:endParaRPr lang="ru-RU" sz="1800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C1462-CA4A-4FCC-98EF-9F2CF788F074}"/>
              </a:ext>
            </a:extLst>
          </p:cNvPr>
          <p:cNvSpPr txBox="1"/>
          <p:nvPr/>
        </p:nvSpPr>
        <p:spPr>
          <a:xfrm>
            <a:off x="8204155" y="1562147"/>
            <a:ext cx="312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/>
              <a:t>Проектные итоги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E73A2-8FCB-414F-AD4F-7A90476F9D5F}"/>
              </a:ext>
            </a:extLst>
          </p:cNvPr>
          <p:cNvSpPr txBox="1"/>
          <p:nvPr/>
        </p:nvSpPr>
        <p:spPr>
          <a:xfrm>
            <a:off x="7264958" y="2448568"/>
            <a:ext cx="4330840" cy="35702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600" i="1" dirty="0"/>
              <a:t>Получены математические модели, описывающие нашу миссию.</a:t>
            </a:r>
          </a:p>
          <a:p>
            <a:endParaRPr lang="ru-RU" sz="1600" i="1" dirty="0"/>
          </a:p>
          <a:p>
            <a:r>
              <a:rPr lang="ru-RU" sz="1600" i="1" dirty="0"/>
              <a:t>Произведено моделирование миссии в научном симуляторе KSP.</a:t>
            </a:r>
          </a:p>
          <a:p>
            <a:endParaRPr lang="ru-RU" sz="1600" i="1" dirty="0"/>
          </a:p>
          <a:p>
            <a:r>
              <a:rPr lang="ru-RU" sz="1600" i="1" dirty="0"/>
              <a:t>Созданы программные симуляции.</a:t>
            </a:r>
          </a:p>
          <a:p>
            <a:endParaRPr lang="ru-RU" sz="1600" dirty="0"/>
          </a:p>
          <a:p>
            <a:r>
              <a:rPr lang="ru-RU" sz="1600" i="1" dirty="0"/>
              <a:t>Составлен отчет о реализации миссии по запуску спутника Луна-1.</a:t>
            </a:r>
          </a:p>
          <a:p>
            <a:endParaRPr lang="ru-RU" sz="1600" dirty="0"/>
          </a:p>
          <a:p>
            <a:r>
              <a:rPr lang="ru-RU" sz="1600" i="1" dirty="0"/>
              <a:t>Удалось провести верные расчёты для посадки аппарата Луна-1 на Луну.</a:t>
            </a:r>
            <a:endParaRPr lang="ru-RU" sz="1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445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Наша команда:</a:t>
            </a:r>
          </a:p>
        </p:txBody>
      </p:sp>
      <p:graphicFrame>
        <p:nvGraphicFramePr>
          <p:cNvPr id="17" name="Объект 2" descr="Графический элемент SmartArt в виде временной шкалы">
            <a:extLst>
              <a:ext uri="{FF2B5EF4-FFF2-40B4-BE49-F238E27FC236}">
                <a16:creationId xmlns:a16="http://schemas.microsoft.com/office/drawing/2014/main" id="{662D6D54-7197-47D2-9945-0EBFD0CAF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567338"/>
              </p:ext>
            </p:extLst>
          </p:nvPr>
        </p:nvGraphicFramePr>
        <p:xfrm>
          <a:off x="5072933" y="965200"/>
          <a:ext cx="6687046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BE0F8-63E8-4B00-9F63-808A93F1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546725"/>
            <a:ext cx="4494998" cy="1134640"/>
          </a:xfrm>
        </p:spPr>
        <p:txBody>
          <a:bodyPr/>
          <a:lstStyle/>
          <a:p>
            <a:r>
              <a:rPr lang="ru-RU" dirty="0"/>
              <a:t>Цели и задачи: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D60DD5-71D0-4141-BC75-9182EFFB9A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4974" r="24974"/>
          <a:stretch>
            <a:fillRect/>
          </a:stretch>
        </p:blipFill>
        <p:spPr>
          <a:xfrm>
            <a:off x="6089905" y="0"/>
            <a:ext cx="6102095" cy="6857999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531F1A46-A73D-48D1-A61F-289944746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813" y="1900363"/>
            <a:ext cx="4926752" cy="4579950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ru-RU" sz="3400" b="1" u="sng" dirty="0"/>
              <a:t>Цель миссии:</a:t>
            </a:r>
          </a:p>
          <a:p>
            <a:pPr algn="l"/>
            <a:r>
              <a:rPr lang="ru-RU" sz="3000" i="1" dirty="0"/>
              <a:t>Изучить миссию по запуску и полёту советской автоматической межпланетной станции (АМС) Луна – 1. Выделить причины, по которым спутник не смогу приземлиться на Луну. Учитывая все прошлые ошибки, сконструировать математическую и физическую модель полёта. Провести симуляцию в Kerbal Space Program.</a:t>
            </a:r>
          </a:p>
          <a:p>
            <a:pPr algn="l"/>
            <a:r>
              <a:rPr lang="ru-RU" sz="3000" dirty="0"/>
              <a:t> </a:t>
            </a:r>
          </a:p>
          <a:p>
            <a:pPr algn="l"/>
            <a:r>
              <a:rPr lang="ru-RU" sz="3400" b="1" u="sng" dirty="0"/>
              <a:t>Задачи миссии: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Спроектировать советскую автоматическую межпланетную станцию (АМС)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Протестировать её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Рассчитать летные характеристики 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Смоделировать полет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Выработать необходимые для полёта станции алгоритмы 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Составить отчет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Выполнить миссию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816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D7D38DD-76B0-4BC5-BBD5-EFF9F783C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F1ACF8-1E90-4323-9E0C-7369D1EA7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568" y="1367088"/>
            <a:ext cx="6813327" cy="2596776"/>
          </a:xfrm>
        </p:spPr>
        <p:txBody>
          <a:bodyPr>
            <a:normAutofit/>
          </a:bodyPr>
          <a:lstStyle/>
          <a:p>
            <a:r>
              <a:rPr lang="ru-RU" sz="1600" i="1" dirty="0"/>
              <a:t>2 января 1959 года стартовала с космодрома Байконур ракета “Луна” (другое название — “Восток-Л”). Она несла космический аппарат, который должен был быть доставлен на Луну.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3DD2ED-2A88-4B35-985D-A8555D8EE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22562" y="2313433"/>
            <a:ext cx="7978124" cy="2596776"/>
          </a:xfrm>
        </p:spPr>
        <p:txBody>
          <a:bodyPr>
            <a:normAutofit/>
          </a:bodyPr>
          <a:lstStyle/>
          <a:p>
            <a:r>
              <a:rPr lang="ru-RU" sz="1600" i="1" dirty="0"/>
              <a:t>Межпланетному космическому аппарату не суждено было спуститься на поверхность Луны — он промахнулся на порядка 6000 км. Согласно расчетам советских ученых, “Луна-1” должна была оказаться гораздо ближе к спутнику Земли и под действием его притяжения упасть на лунную поверхность 4 января примерно в 6 утра по московскому времени.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80CEB8-8B1F-4139-A228-70C6FF4B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9B41D5B-6214-4EEC-9664-49A60072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9" y="323733"/>
            <a:ext cx="7729728" cy="770232"/>
          </a:xfrm>
        </p:spPr>
        <p:txBody>
          <a:bodyPr/>
          <a:lstStyle/>
          <a:p>
            <a:r>
              <a:rPr lang="ru-RU" dirty="0"/>
              <a:t>Описание реальной миссии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ADF81D-87D4-48B8-BD13-8E6DCAA62C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595" y="3840481"/>
            <a:ext cx="3124636" cy="251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Схема размещения межпланетной станции &quot;Луна-1&quot;. Луна-1 Фото © airbase.ru">
            <a:extLst>
              <a:ext uri="{FF2B5EF4-FFF2-40B4-BE49-F238E27FC236}">
                <a16:creationId xmlns:a16="http://schemas.microsoft.com/office/drawing/2014/main" id="{E9DD3916-CF7A-4E8D-9F35-5E1D82C0BCA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6430" y="3803578"/>
            <a:ext cx="2912110" cy="258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2A24D-3FEE-4DE0-9109-56A628793AF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0686" y="323733"/>
            <a:ext cx="2367915" cy="2952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906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B694B-A281-4891-B9CC-2120BFA2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63923"/>
            <a:ext cx="7729728" cy="1188720"/>
          </a:xfrm>
        </p:spPr>
        <p:txBody>
          <a:bodyPr/>
          <a:lstStyle/>
          <a:p>
            <a:r>
              <a:rPr lang="ru-RU" dirty="0"/>
              <a:t>Математическая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C39ABF-309E-4F49-B276-FBE593D7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950" y="2065501"/>
            <a:ext cx="7729728" cy="3101983"/>
          </a:xfrm>
        </p:spPr>
        <p:txBody>
          <a:bodyPr/>
          <a:lstStyle/>
          <a:p>
            <a:r>
              <a:rPr lang="ru-RU" sz="2400" u="sng" dirty="0" err="1"/>
              <a:t>Гомановский</a:t>
            </a:r>
            <a:r>
              <a:rPr lang="ru-RU" sz="2400" u="sng" dirty="0"/>
              <a:t> переход: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FCE77D-4538-4251-AB9B-CD569B833C8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50" y="2638044"/>
            <a:ext cx="2734227" cy="3280446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ABC0B-A387-4040-9791-B4A0C3760865}"/>
              </a:ext>
            </a:extLst>
          </p:cNvPr>
          <p:cNvSpPr txBox="1"/>
          <p:nvPr/>
        </p:nvSpPr>
        <p:spPr>
          <a:xfrm>
            <a:off x="7722572" y="5023077"/>
            <a:ext cx="159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Формула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5EC00-86DE-4070-BF8E-87DB6F0E478C}"/>
              </a:ext>
            </a:extLst>
          </p:cNvPr>
          <p:cNvSpPr txBox="1"/>
          <p:nvPr/>
        </p:nvSpPr>
        <p:spPr>
          <a:xfrm>
            <a:off x="2030480" y="5918490"/>
            <a:ext cx="181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F1114A-D2B4-4C2A-81D2-0CC0B0B1F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85" y="3361285"/>
            <a:ext cx="2857471" cy="14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5284D-51C4-4196-B0DC-B2CF3FC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185" y="795131"/>
            <a:ext cx="7859103" cy="1257902"/>
          </a:xfrm>
        </p:spPr>
        <p:txBody>
          <a:bodyPr>
            <a:noAutofit/>
          </a:bodyPr>
          <a:lstStyle/>
          <a:p>
            <a:r>
              <a:rPr lang="ru-RU" dirty="0"/>
              <a:t>угол для </a:t>
            </a:r>
            <a:r>
              <a:rPr lang="ru-RU" dirty="0" err="1"/>
              <a:t>Гомановского</a:t>
            </a:r>
            <a:r>
              <a:rPr lang="ru-RU" dirty="0"/>
              <a:t> перехода</a:t>
            </a:r>
            <a:endParaRPr lang="ru-RU" sz="2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4C54BA-CD75-4A0A-AD6E-D1DC0998F5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E498AAC-FBC8-4139-BA75-5A4F3BDDD3DC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26" y="2477021"/>
            <a:ext cx="4300788" cy="342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22763-B32B-491D-A780-0F151E713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81" y="2952841"/>
            <a:ext cx="2680903" cy="1236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215AB0-C7A4-436F-BC95-60C3461E25E8}"/>
              </a:ext>
            </a:extLst>
          </p:cNvPr>
          <p:cNvSpPr txBox="1"/>
          <p:nvPr/>
        </p:nvSpPr>
        <p:spPr>
          <a:xfrm>
            <a:off x="6472363" y="4953663"/>
            <a:ext cx="4270246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 нашим расчётам угол вышел равен примерно 41 градусу.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6BF16-DD8A-4920-B1AD-3334A698B127}"/>
              </a:ext>
            </a:extLst>
          </p:cNvPr>
          <p:cNvSpPr txBox="1"/>
          <p:nvPr/>
        </p:nvSpPr>
        <p:spPr>
          <a:xfrm>
            <a:off x="2587438" y="5874688"/>
            <a:ext cx="160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DE47A-1C12-4770-8785-149E07EDD58E}"/>
              </a:ext>
            </a:extLst>
          </p:cNvPr>
          <p:cNvSpPr txBox="1"/>
          <p:nvPr/>
        </p:nvSpPr>
        <p:spPr>
          <a:xfrm>
            <a:off x="7824083" y="4160342"/>
            <a:ext cx="170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Формула 2</a:t>
            </a:r>
          </a:p>
        </p:txBody>
      </p:sp>
    </p:spTree>
    <p:extLst>
      <p:ext uri="{BB962C8B-B14F-4D97-AF65-F5344CB8AC3E}">
        <p14:creationId xmlns:p14="http://schemas.microsoft.com/office/powerpoint/2010/main" val="292253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2593C-C169-4FE3-8A07-2EA85A0E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Физическая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5A6177-9356-44B5-8310-D8DA75549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Закон всемирного тяготения: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Зависимость массы от времени при трате топлива: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Ускорение свободного падения: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947919-0322-4B67-8664-D8161D20E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0" y="1348353"/>
            <a:ext cx="2229161" cy="895475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B7A000D9-0D95-434B-99D7-553E09B1F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1800" dirty="0"/>
              <a:t>Основные используемые формулы: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31A640-888E-47CF-968C-B21B259A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659" y="3628887"/>
            <a:ext cx="1448002" cy="7049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43D636-534B-4F25-A4C3-B50F1F996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850" y="5228395"/>
            <a:ext cx="1038370" cy="74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1E4C5-70B6-4AC1-AFC5-B5E11003E0D1}"/>
              </a:ext>
            </a:extLst>
          </p:cNvPr>
          <p:cNvSpPr txBox="1"/>
          <p:nvPr/>
        </p:nvSpPr>
        <p:spPr>
          <a:xfrm>
            <a:off x="7781588" y="2150839"/>
            <a:ext cx="1614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Формула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D7AB4-30FC-427E-A3FF-46A016DAD1CE}"/>
              </a:ext>
            </a:extLst>
          </p:cNvPr>
          <p:cNvSpPr txBox="1"/>
          <p:nvPr/>
        </p:nvSpPr>
        <p:spPr>
          <a:xfrm>
            <a:off x="7697667" y="4267056"/>
            <a:ext cx="1633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Формула 4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60286-E374-4546-870E-87A17832DBAD}"/>
              </a:ext>
            </a:extLst>
          </p:cNvPr>
          <p:cNvSpPr txBox="1"/>
          <p:nvPr/>
        </p:nvSpPr>
        <p:spPr>
          <a:xfrm>
            <a:off x="7781588" y="5817560"/>
            <a:ext cx="150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Формула 5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DE90E82-609C-4CB1-99FE-183D5F613A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974" r="24974"/>
          <a:stretch>
            <a:fillRect/>
          </a:stretch>
        </p:blipFill>
        <p:spPr>
          <a:xfrm rot="10800000">
            <a:off x="-82337" y="-5147596"/>
            <a:ext cx="6178337" cy="69436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2D10CE8-0565-4DBD-B109-784D297A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974" r="24974"/>
          <a:stretch>
            <a:fillRect/>
          </a:stretch>
        </p:blipFill>
        <p:spPr>
          <a:xfrm rot="10800000">
            <a:off x="3450" y="4728250"/>
            <a:ext cx="610209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82DB6-41F6-45B0-8314-FDB7B955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1" y="1621761"/>
            <a:ext cx="4494998" cy="1134640"/>
          </a:xfrm>
        </p:spPr>
        <p:txBody>
          <a:bodyPr/>
          <a:lstStyle/>
          <a:p>
            <a:r>
              <a:rPr lang="ru-RU" dirty="0"/>
              <a:t>Взлёт и посадка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7DCABC-E042-478F-AC98-B98E0744F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D5439-9322-40F9-982F-27A8EA6C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928" y="3116107"/>
            <a:ext cx="3057939" cy="3057939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324DD98D-9F11-4319-97CF-DD38F8856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73331" y="0"/>
            <a:ext cx="6102097" cy="6858000"/>
          </a:xfrm>
        </p:spPr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496613-678B-4801-BD8B-F02011189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30" y="3361536"/>
            <a:ext cx="2567080" cy="256708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B1FD96-3FA2-4BDB-A896-C792936F4F84}"/>
              </a:ext>
            </a:extLst>
          </p:cNvPr>
          <p:cNvSpPr/>
          <p:nvPr/>
        </p:nvSpPr>
        <p:spPr>
          <a:xfrm>
            <a:off x="6750657" y="4119166"/>
            <a:ext cx="3276659" cy="128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45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Масса ракеты во время взлёта уменьшается по линейному закону: </a:t>
            </a:r>
            <a:endParaRPr lang="ru-RU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6674DF-BADE-426B-AD43-7F4F4317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73622" y="2155753"/>
            <a:ext cx="11073730" cy="622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7345BB-158C-47FA-9DE4-987E1A69768C}"/>
              </a:ext>
            </a:extLst>
          </p:cNvPr>
          <p:cNvSpPr txBox="1"/>
          <p:nvPr/>
        </p:nvSpPr>
        <p:spPr>
          <a:xfrm>
            <a:off x="6853910" y="453224"/>
            <a:ext cx="4710277" cy="923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Масса ракеты во время взлёта уменьшается по линейному закону: 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4961F9-BD19-4EBB-B617-7FB9B3E74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64" b="31578"/>
          <a:stretch/>
        </p:blipFill>
        <p:spPr>
          <a:xfrm>
            <a:off x="7855733" y="1428851"/>
            <a:ext cx="2706634" cy="428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C8E13B-225B-4976-894A-780C2E42D0A7}"/>
              </a:ext>
            </a:extLst>
          </p:cNvPr>
          <p:cNvSpPr txBox="1"/>
          <p:nvPr/>
        </p:nvSpPr>
        <p:spPr>
          <a:xfrm>
            <a:off x="8761003" y="1811812"/>
            <a:ext cx="1430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Формула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A45B6-6336-4211-8A9D-044B90BCBB47}"/>
              </a:ext>
            </a:extLst>
          </p:cNvPr>
          <p:cNvSpPr txBox="1"/>
          <p:nvPr/>
        </p:nvSpPr>
        <p:spPr>
          <a:xfrm>
            <a:off x="6853911" y="2709146"/>
            <a:ext cx="4710276" cy="923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Для описания процесса взлёта будем использовать второй закон Ньютона: </a:t>
            </a:r>
          </a:p>
          <a:p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86C2D12-6132-4716-A683-36326CAB64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82" b="16256"/>
          <a:stretch/>
        </p:blipFill>
        <p:spPr>
          <a:xfrm>
            <a:off x="7497105" y="3687588"/>
            <a:ext cx="3684450" cy="5082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E64661-01FC-4580-A8B0-EF56F8CF0EAD}"/>
              </a:ext>
            </a:extLst>
          </p:cNvPr>
          <p:cNvSpPr txBox="1"/>
          <p:nvPr/>
        </p:nvSpPr>
        <p:spPr>
          <a:xfrm>
            <a:off x="8826983" y="4123303"/>
            <a:ext cx="211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Формула 7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B91386-946F-44E2-A53D-813F1F5D1C3A}"/>
                  </a:ext>
                </a:extLst>
              </p:cNvPr>
              <p:cNvSpPr txBox="1"/>
              <p:nvPr/>
            </p:nvSpPr>
            <p:spPr>
              <a:xfrm>
                <a:off x="6853910" y="4867328"/>
                <a:ext cx="4710279" cy="948208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ru-RU" dirty="0"/>
                  <a:t>В игре сила атмосферного сопротивления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сопр</m:t>
                        </m:r>
                      </m:sub>
                    </m:sSub>
                  </m:oMath>
                </a14:m>
                <a:r>
                  <a:rPr lang="ru-RU" dirty="0"/>
                  <a:t>) моделируется следующим образом: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B91386-946F-44E2-A53D-813F1F5D1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910" y="4867328"/>
                <a:ext cx="4710279" cy="948208"/>
              </a:xfrm>
              <a:prstGeom prst="rect">
                <a:avLst/>
              </a:prstGeom>
              <a:blipFill>
                <a:blip r:embed="rId6"/>
                <a:stretch>
                  <a:fillRect l="-1035" t="-3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9460A69-739E-4F3E-B979-30894FAFE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9945" y="5859243"/>
            <a:ext cx="2043125" cy="4402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B1560C-99D7-4D2A-A52F-CAAE0DE2AA43}"/>
              </a:ext>
            </a:extLst>
          </p:cNvPr>
          <p:cNvSpPr txBox="1"/>
          <p:nvPr/>
        </p:nvSpPr>
        <p:spPr>
          <a:xfrm>
            <a:off x="8889302" y="6242596"/>
            <a:ext cx="1643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Формула 8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56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31AB-AE62-4780-B92D-B6B2E90D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Программная реализация </a:t>
            </a:r>
          </a:p>
        </p:txBody>
      </p:sp>
      <p:pic>
        <p:nvPicPr>
          <p:cNvPr id="5" name="Изображение 1">
            <a:extLst>
              <a:ext uri="{FF2B5EF4-FFF2-40B4-BE49-F238E27FC236}">
                <a16:creationId xmlns:a16="http://schemas.microsoft.com/office/drawing/2014/main" id="{8F6AD510-14C4-474C-9546-A0A33F814AFD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rcRect l="14518" t="17636" r="18322" b="19396"/>
          <a:stretch>
            <a:fillRect/>
          </a:stretch>
        </p:blipFill>
        <p:spPr>
          <a:xfrm>
            <a:off x="1080217" y="2508708"/>
            <a:ext cx="4271963" cy="258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Изображение 3">
            <a:extLst>
              <a:ext uri="{FF2B5EF4-FFF2-40B4-BE49-F238E27FC236}">
                <a16:creationId xmlns:a16="http://schemas.microsoft.com/office/drawing/2014/main" id="{B0E0EEC5-0D2C-4E79-A296-D4BCC492E59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41408" y="3150705"/>
            <a:ext cx="4270375" cy="29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9C24-62D7-4A05-9F85-8DD660D04B59}"/>
              </a:ext>
            </a:extLst>
          </p:cNvPr>
          <p:cNvSpPr txBox="1"/>
          <p:nvPr/>
        </p:nvSpPr>
        <p:spPr>
          <a:xfrm>
            <a:off x="2711394" y="5004588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E98AB-27D8-45EB-8F24-8254FDE1637F}"/>
              </a:ext>
            </a:extLst>
          </p:cNvPr>
          <p:cNvSpPr txBox="1"/>
          <p:nvPr/>
        </p:nvSpPr>
        <p:spPr>
          <a:xfrm>
            <a:off x="8627165" y="6123578"/>
            <a:ext cx="215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4</a:t>
            </a:r>
          </a:p>
        </p:txBody>
      </p:sp>
    </p:spTree>
    <p:extLst>
      <p:ext uri="{BB962C8B-B14F-4D97-AF65-F5344CB8AC3E}">
        <p14:creationId xmlns:p14="http://schemas.microsoft.com/office/powerpoint/2010/main" val="3780014475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8_TF56596226.potx" id="{D2167EBB-772B-42BB-B91D-40A7056DDBD1}" vid="{12BCA95D-5DC3-49D9-88C8-8645D35FAFA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Посылка</Template>
  <TotalTime>0</TotalTime>
  <Words>419</Words>
  <Application>Microsoft Office PowerPoint</Application>
  <PresentationFormat>Широкоэкранный</PresentationFormat>
  <Paragraphs>102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Calibri</vt:lpstr>
      <vt:lpstr>Cambria Math</vt:lpstr>
      <vt:lpstr>Corbel</vt:lpstr>
      <vt:lpstr>Courier New</vt:lpstr>
      <vt:lpstr>Gill Sans MT</vt:lpstr>
      <vt:lpstr>Times New Roman</vt:lpstr>
      <vt:lpstr>Wingdings</vt:lpstr>
      <vt:lpstr>Посылка</vt:lpstr>
      <vt:lpstr>“Луна-1”</vt:lpstr>
      <vt:lpstr>Наша команда:</vt:lpstr>
      <vt:lpstr>Цели и задачи:</vt:lpstr>
      <vt:lpstr>Описание реальной миссии</vt:lpstr>
      <vt:lpstr>Математическая модель</vt:lpstr>
      <vt:lpstr>угол для Гомановского перехода</vt:lpstr>
      <vt:lpstr>Физическая модель</vt:lpstr>
      <vt:lpstr>Взлёт и посадка</vt:lpstr>
      <vt:lpstr>Программная реализация </vt:lpstr>
      <vt:lpstr>Полученные симуляции. взлёт</vt:lpstr>
      <vt:lpstr>Полученные симуляции. Посадка</vt:lpstr>
      <vt:lpstr>Стек используемых технологий</vt:lpstr>
      <vt:lpstr>1. Взлёт и выход на орбиту  2. Выполнение манёвра перехода на орбиту Луны  3. Посадка на поверхность Луну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2023-12-18T19:26:25Z</dcterms:created>
  <dcterms:modified xsi:type="dcterms:W3CDTF">2023-12-26T06:15:43Z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